
<file path=[Content_Types].xml><?xml version="1.0" encoding="utf-8"?>
<Types xmlns="http://schemas.openxmlformats.org/package/2006/content-types">
  <Default Extension="png" ContentType="image/png"/>
  <Default Extension="pdf" ContentType="application/pd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62" r:id="rId2"/>
  </p:sldIdLst>
  <p:sldSz cx="9144000" cy="6858000" type="screen4x3"/>
  <p:notesSz cx="6799263" cy="9929813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FAC090"/>
    <a:srgbClr val="FF5050"/>
    <a:srgbClr val="FF6600"/>
    <a:srgbClr val="C9C04B"/>
    <a:srgbClr val="1C33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90" autoAdjust="0"/>
    <p:restoredTop sz="94857" autoAdjust="0"/>
  </p:normalViewPr>
  <p:slideViewPr>
    <p:cSldViewPr snapToGrid="0" snapToObjects="1">
      <p:cViewPr varScale="1">
        <p:scale>
          <a:sx n="63" d="100"/>
          <a:sy n="63" d="100"/>
        </p:scale>
        <p:origin x="1408" y="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1275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9E88AA-57D2-4398-9FE1-DBC7E7255D62}" type="datetimeFigureOut">
              <a:rPr lang="sv-SE" smtClean="0"/>
              <a:t>2021-04-20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88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40363" cy="39100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1275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6303CC-9262-4CFA-B26D-72667207012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92769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6303CC-9262-4CFA-B26D-72667207012B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10700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57200" y="6229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418193-5B30-A64D-AB05-F0BD1E5E715C}" type="datetimeFigureOut">
              <a:rPr lang="sv-SE" smtClean="0"/>
              <a:pPr/>
              <a:t>2021-04-20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D5F1-9705-244A-81D7-E60AA3EDFDE6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57200" y="6229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418193-5B30-A64D-AB05-F0BD1E5E715C}" type="datetimeFigureOut">
              <a:rPr lang="sv-SE" smtClean="0"/>
              <a:pPr/>
              <a:t>2021-04-20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D5F1-9705-244A-81D7-E60AA3EDFDE6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57200" y="6229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418193-5B30-A64D-AB05-F0BD1E5E715C}" type="datetimeFigureOut">
              <a:rPr lang="sv-SE" smtClean="0"/>
              <a:pPr/>
              <a:t>2021-04-20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D5F1-9705-244A-81D7-E60AA3EDFDE6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57200" y="6229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418193-5B30-A64D-AB05-F0BD1E5E715C}" type="datetimeFigureOut">
              <a:rPr lang="sv-SE" smtClean="0"/>
              <a:pPr/>
              <a:t>2021-04-20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D5F1-9705-244A-81D7-E60AA3EDFDE6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57200" y="6229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418193-5B30-A64D-AB05-F0BD1E5E715C}" type="datetimeFigureOut">
              <a:rPr lang="sv-SE" smtClean="0"/>
              <a:pPr/>
              <a:t>2021-04-20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D5F1-9705-244A-81D7-E60AA3EDFDE6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457200" y="6229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418193-5B30-A64D-AB05-F0BD1E5E715C}" type="datetimeFigureOut">
              <a:rPr lang="sv-SE" smtClean="0"/>
              <a:pPr/>
              <a:t>2021-04-20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D5F1-9705-244A-81D7-E60AA3EDFDE6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>
          <a:xfrm>
            <a:off x="457200" y="6229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418193-5B30-A64D-AB05-F0BD1E5E715C}" type="datetimeFigureOut">
              <a:rPr lang="sv-SE" smtClean="0"/>
              <a:pPr/>
              <a:t>2021-04-20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D5F1-9705-244A-81D7-E60AA3EDFDE6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457200" y="6229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418193-5B30-A64D-AB05-F0BD1E5E715C}" type="datetimeFigureOut">
              <a:rPr lang="sv-SE" smtClean="0"/>
              <a:pPr/>
              <a:t>2021-04-20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D5F1-9705-244A-81D7-E60AA3EDFDE6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>
          <a:xfrm>
            <a:off x="457200" y="6229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418193-5B30-A64D-AB05-F0BD1E5E715C}" type="datetimeFigureOut">
              <a:rPr lang="sv-SE" smtClean="0"/>
              <a:pPr/>
              <a:t>2021-04-20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D5F1-9705-244A-81D7-E60AA3EDFDE6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457200" y="6229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418193-5B30-A64D-AB05-F0BD1E5E715C}" type="datetimeFigureOut">
              <a:rPr lang="sv-SE" smtClean="0"/>
              <a:pPr/>
              <a:t>2021-04-20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D5F1-9705-244A-81D7-E60AA3EDFDE6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457200" y="6229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418193-5B30-A64D-AB05-F0BD1E5E715C}" type="datetimeFigureOut">
              <a:rPr lang="sv-SE" smtClean="0"/>
              <a:pPr/>
              <a:t>2021-04-20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D5F1-9705-244A-81D7-E60AA3EDFDE6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d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 descr="grafiskt_element_smal.jp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-60325" y="6123990"/>
            <a:ext cx="9280525" cy="700286"/>
          </a:xfrm>
          <a:prstGeom prst="rect">
            <a:avLst/>
          </a:prstGeom>
        </p:spPr>
      </p:pic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100647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233203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v-SE" dirty="0"/>
              <a:t>Sidfot</a:t>
            </a:r>
          </a:p>
        </p:txBody>
      </p:sp>
      <p:pic>
        <p:nvPicPr>
          <p:cNvPr id="7" name="Bildobjekt 6" descr="Horbykommunlogotyp_cmyk.eps"/>
          <p:cNvPicPr>
            <a:picLocks noChangeAspect="1"/>
          </p:cNvPicPr>
          <p:nvPr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14"/>
              <a:stretch>
                <a:fillRect/>
              </a:stretch>
            </p:blipFill>
          </mc:Choice>
          <mc:Fallback>
            <p:blipFill>
              <a:blip r:embed="rId15"/>
              <a:stretch>
                <a:fillRect/>
              </a:stretch>
            </p:blipFill>
          </mc:Fallback>
        </mc:AlternateContent>
        <p:spPr>
          <a:xfrm>
            <a:off x="457200" y="274638"/>
            <a:ext cx="1216049" cy="565604"/>
          </a:xfrm>
          <a:prstGeom prst="rect">
            <a:avLst/>
          </a:prstGeom>
        </p:spPr>
      </p:pic>
      <p:sp>
        <p:nvSpPr>
          <p:cNvPr id="10" name="textruta 9"/>
          <p:cNvSpPr txBox="1"/>
          <p:nvPr/>
        </p:nvSpPr>
        <p:spPr>
          <a:xfrm>
            <a:off x="7670800" y="6533376"/>
            <a:ext cx="11811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800" b="0" kern="1200" baseline="30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v-SE" sz="1800" b="0" kern="1200" baseline="300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www.horby.se</a:t>
            </a:r>
            <a:endParaRPr lang="sv-SE" sz="1800" b="0" kern="1200" baseline="300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i="0" kern="1200">
          <a:solidFill>
            <a:schemeClr val="tx1"/>
          </a:solidFill>
          <a:latin typeface="Calibri"/>
          <a:ea typeface="+mj-ea"/>
          <a:cs typeface="Calibri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chemeClr val="tx1"/>
          </a:solidFill>
          <a:latin typeface="Calibri"/>
          <a:ea typeface="+mn-ea"/>
          <a:cs typeface="Calibri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Calibri"/>
          <a:ea typeface="+mn-ea"/>
          <a:cs typeface="Calibri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alibri"/>
          <a:ea typeface="+mn-ea"/>
          <a:cs typeface="Calibri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Calibri"/>
          <a:ea typeface="+mn-ea"/>
          <a:cs typeface="Calibri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Calibri"/>
          <a:ea typeface="+mn-ea"/>
          <a:cs typeface="Calibri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hyperlink" Target="https://www.google.com/url?sa=i&amp;url=https%3A%2F%2Fwww.litenleker.se%2Fhorby-bruk%2F&amp;psig=AOvVaw1PM405GkqtlTCL-W02mq-W&amp;ust=1581597460684000&amp;source=images&amp;cd=vfe&amp;ved=0CAIQjRxqFwoTCLCus-iDzOcCFQAAAAAdAAAAABAE" TargetMode="External"/><Relationship Id="rId18" Type="http://schemas.openxmlformats.org/officeDocument/2006/relationships/image" Target="../media/image11.png"/><Relationship Id="rId26" Type="http://schemas.openxmlformats.org/officeDocument/2006/relationships/hyperlink" Target="https://www.google.se/url?sa=i&amp;url=https%3A%2F%2F20371.shop.textalk.se%2F&amp;psig=AOvVaw3AhMCXiTl8iAKxtOyjmJoi&amp;ust=1582117313568000&amp;source=images&amp;cd=vfe&amp;ved=0CAIQjRxqFwoTCPitt7WU2-cCFQAAAAAdAAAAABAE" TargetMode="External"/><Relationship Id="rId3" Type="http://schemas.openxmlformats.org/officeDocument/2006/relationships/image" Target="../media/image3.png"/><Relationship Id="rId21" Type="http://schemas.openxmlformats.org/officeDocument/2006/relationships/hyperlink" Target="https://orsing.se/" TargetMode="External"/><Relationship Id="rId7" Type="http://schemas.openxmlformats.org/officeDocument/2006/relationships/image" Target="../media/image5.png"/><Relationship Id="rId12" Type="http://schemas.openxmlformats.org/officeDocument/2006/relationships/image" Target="../media/image8.jpeg"/><Relationship Id="rId17" Type="http://schemas.openxmlformats.org/officeDocument/2006/relationships/hyperlink" Target="https://www.google.com/url?sa=i&amp;url=https%3A%2F%2Fwww.skanesdjurpark.se%2F&amp;psig=AOvVaw3ujn8kmYQKE6WTYDI9hfvy&amp;ust=1581605470128000&amp;source=images&amp;cd=vfe&amp;ved=0CAIQjRxqFwoTCIiYztOhzOcCFQAAAAAdAAAAABAE" TargetMode="External"/><Relationship Id="rId25" Type="http://schemas.openxmlformats.org/officeDocument/2006/relationships/image" Target="../media/image15.jpeg"/><Relationship Id="rId33" Type="http://schemas.openxmlformats.org/officeDocument/2006/relationships/image" Target="../media/image21.jpe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0.jpeg"/><Relationship Id="rId20" Type="http://schemas.openxmlformats.org/officeDocument/2006/relationships/image" Target="../media/image12.jpeg"/><Relationship Id="rId29" Type="http://schemas.openxmlformats.org/officeDocument/2006/relationships/image" Target="../media/image17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google.com/url?sa=i&amp;url=https%3A%2F%2Fwww.coop.se%2Fbutiker-erbjudanden%2F&amp;psig=AOvVaw07_9Iac5vb4nkxQFMHFWFl&amp;ust=1581596984074000&amp;source=images&amp;cd=vfe&amp;ved=0CAIQjRxqFwoTCOCjloWCzOcCFQAAAAAdAAAAABAc" TargetMode="External"/><Relationship Id="rId11" Type="http://schemas.openxmlformats.org/officeDocument/2006/relationships/hyperlink" Target="https://www.google.com/url?sa=i&amp;url=https%3A%2F%2Fwww.boaltenstamab.se%2F&amp;psig=AOvVaw2lXYDnOvO2zPx5JmytGrzw&amp;ust=1581597414349000&amp;source=images&amp;cd=vfe&amp;ved=0CAIQjRxqFwoTCKDontKDzOcCFQAAAAAdAAAAABAE" TargetMode="External"/><Relationship Id="rId24" Type="http://schemas.openxmlformats.org/officeDocument/2006/relationships/hyperlink" Target="https://www.google.com/url?sa=i&amp;url=http%3A%2F%2Fsmkhorby.se%2F&amp;psig=AOvVaw1EPhTgSM5bl_T0QPrHbTj3&amp;ust=1581605920308000&amp;source=images&amp;cd=vfe&amp;ved=0CAIQjRxqFwoTCOCfoKqjzOcCFQAAAAAdAAAAABAE" TargetMode="External"/><Relationship Id="rId32" Type="http://schemas.openxmlformats.org/officeDocument/2006/relationships/image" Target="../media/image20.jpeg"/><Relationship Id="rId5" Type="http://schemas.openxmlformats.org/officeDocument/2006/relationships/image" Target="../media/image4.jpeg"/><Relationship Id="rId15" Type="http://schemas.openxmlformats.org/officeDocument/2006/relationships/hyperlink" Target="https://www.google.com/url?sa=i&amp;url=https%3A%2F%2Fwww.skanetrafiken.se%2Fom-oss%2Fladda-ner-appen%2F&amp;psig=AOvVaw0w-CcrR9QnTbw_BO_pWfDk&amp;ust=1581604783979000&amp;source=images&amp;cd=vfe&amp;ved=0CAIQjRxqFwoTCKCftoyfzOcCFQAAAAAdAAAAABAE" TargetMode="External"/><Relationship Id="rId23" Type="http://schemas.openxmlformats.org/officeDocument/2006/relationships/image" Target="../media/image14.png"/><Relationship Id="rId28" Type="http://schemas.openxmlformats.org/officeDocument/2006/relationships/hyperlink" Target="https://www.skotbord.com/" TargetMode="External"/><Relationship Id="rId10" Type="http://schemas.openxmlformats.org/officeDocument/2006/relationships/image" Target="../media/image7.png"/><Relationship Id="rId19" Type="http://schemas.openxmlformats.org/officeDocument/2006/relationships/hyperlink" Target="https://www.google.com/url?sa=i&amp;url=https%3A%2F%2Fwww.ekerodsrasten.se%2F&amp;psig=AOvVaw0djYY4BPaImz9QlbqxfS8c&amp;ust=1581605527004000&amp;source=images&amp;cd=vfe&amp;ved=0CAIQjRxqFwoTCPCR1e6hzOcCFQAAAAAdAAAAABAE" TargetMode="External"/><Relationship Id="rId31" Type="http://schemas.openxmlformats.org/officeDocument/2006/relationships/image" Target="../media/image19.png"/><Relationship Id="rId4" Type="http://schemas.openxmlformats.org/officeDocument/2006/relationships/hyperlink" Target="https://www.google.com/url?sa=i&amp;url=https%3A%2F%2Fwww.frankszoofor.se%2F&amp;psig=AOvVaw1I85jB2UjzS12Q3cD1eRZX&amp;ust=1581596909390000&amp;source=images&amp;cd=vfe&amp;ved=0CAIQjRxqFwoTCJiBwuGBzOcCFQAAAAAdAAAAABAE" TargetMode="External"/><Relationship Id="rId9" Type="http://schemas.openxmlformats.org/officeDocument/2006/relationships/hyperlink" Target="https://www.google.com/url?sa=i&amp;url=http%3A%2F%2Fwww.haglingeved.eu%2F&amp;psig=AOvVaw3OTSMrFGjSyXK7g44DBR68&amp;ust=1581597375773000&amp;source=images&amp;cd=vfe&amp;ved=0CAIQjRxqFwoTCODP9L-DzOcCFQAAAAAdAAAAABAE" TargetMode="External"/><Relationship Id="rId14" Type="http://schemas.openxmlformats.org/officeDocument/2006/relationships/image" Target="../media/image9.jpeg"/><Relationship Id="rId22" Type="http://schemas.openxmlformats.org/officeDocument/2006/relationships/image" Target="../media/image13.png"/><Relationship Id="rId27" Type="http://schemas.openxmlformats.org/officeDocument/2006/relationships/image" Target="../media/image16.jpeg"/><Relationship Id="rId30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Bildobjekt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6841" y="3937542"/>
            <a:ext cx="5439906" cy="2175962"/>
          </a:xfrm>
          <a:prstGeom prst="rect">
            <a:avLst/>
          </a:prstGeom>
        </p:spPr>
      </p:pic>
      <p:sp>
        <p:nvSpPr>
          <p:cNvPr id="2" name="Rektangel 1"/>
          <p:cNvSpPr/>
          <p:nvPr/>
        </p:nvSpPr>
        <p:spPr>
          <a:xfrm>
            <a:off x="2591144" y="703670"/>
            <a:ext cx="384502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40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Samarbetspartner</a:t>
            </a:r>
            <a:endParaRPr lang="sv-SE" sz="4000" b="1" dirty="0"/>
          </a:p>
        </p:txBody>
      </p:sp>
      <p:pic>
        <p:nvPicPr>
          <p:cNvPr id="1026" name="Picture 2" descr="Bildresultat för franks zoofor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6836" y="1781850"/>
            <a:ext cx="684348" cy="6843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Bildresultat för coop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2995" y="3602771"/>
            <a:ext cx="1198503" cy="283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0857" y="2399918"/>
            <a:ext cx="532764" cy="548909"/>
          </a:xfrm>
          <a:prstGeom prst="rect">
            <a:avLst/>
          </a:prstGeom>
        </p:spPr>
      </p:pic>
      <p:pic>
        <p:nvPicPr>
          <p:cNvPr id="1030" name="Picture 6" descr="Bildresultat för häglinge ved">
            <a:hlinkClick r:id="rId9"/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8339" y="4019687"/>
            <a:ext cx="919773" cy="221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Bildresultat för altenstam">
            <a:hlinkClick r:id="rId11"/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5407" y="2457487"/>
            <a:ext cx="487620" cy="355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Bildresultat för hörby bruk logga">
            <a:hlinkClick r:id="rId13"/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7190" y="1623139"/>
            <a:ext cx="959644" cy="639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ktangel 3"/>
          <p:cNvSpPr/>
          <p:nvPr/>
        </p:nvSpPr>
        <p:spPr>
          <a:xfrm>
            <a:off x="1587253" y="4110495"/>
            <a:ext cx="1359517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100" b="1" dirty="0"/>
              <a:t>Frosta Ridskola</a:t>
            </a:r>
            <a:endParaRPr lang="sv-SE" sz="1100" dirty="0"/>
          </a:p>
        </p:txBody>
      </p:sp>
      <p:pic>
        <p:nvPicPr>
          <p:cNvPr id="1038" name="Picture 14" descr="Bildresultat för skånetrafiken">
            <a:hlinkClick r:id="rId15"/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8821" y="1686657"/>
            <a:ext cx="512457" cy="514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Bildresultat för skånes djurpark">
            <a:hlinkClick r:id="rId17"/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0857" y="3534528"/>
            <a:ext cx="459887" cy="232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Bildresultat för ekerödsrasten">
            <a:hlinkClick r:id="rId19"/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3442" y="1960026"/>
            <a:ext cx="546962" cy="5489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Orsing Logo">
            <a:hlinkClick r:id="rId21"/>
          </p:cNvPr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6776" y="4028249"/>
            <a:ext cx="979127" cy="214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Swedsafe"/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086" y="2694836"/>
            <a:ext cx="821888" cy="3331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Bildresultat för smk hörby">
            <a:hlinkClick r:id="rId24"/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9995" y="3446034"/>
            <a:ext cx="517844" cy="517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Bildresultat för swevet sjöbo">
            <a:hlinkClick r:id="rId26"/>
          </p:cNvPr>
          <p:cNvPicPr>
            <a:picLocks noChangeAspect="1"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004" y="3653911"/>
            <a:ext cx="899596" cy="232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Underrubrik 10"/>
          <p:cNvSpPr>
            <a:spLocks noGrp="1"/>
          </p:cNvSpPr>
          <p:nvPr>
            <p:ph type="subTitle" idx="1"/>
          </p:nvPr>
        </p:nvSpPr>
        <p:spPr>
          <a:xfrm>
            <a:off x="5921821" y="3027958"/>
            <a:ext cx="1028700" cy="224295"/>
          </a:xfrm>
        </p:spPr>
        <p:txBody>
          <a:bodyPr>
            <a:normAutofit fontScale="92500" lnSpcReduction="10000"/>
          </a:bodyPr>
          <a:lstStyle/>
          <a:p>
            <a:r>
              <a:rPr lang="sv-SE" sz="1000" dirty="0"/>
              <a:t>MD Montering</a:t>
            </a:r>
          </a:p>
        </p:txBody>
      </p:sp>
      <p:pic>
        <p:nvPicPr>
          <p:cNvPr id="6" name="Picture 2" descr="Skötbord för offentliga miljöer | Skötbordspecialisten">
            <a:hlinkClick r:id="rId28"/>
            <a:extLst>
              <a:ext uri="{FF2B5EF4-FFF2-40B4-BE49-F238E27FC236}">
                <a16:creationId xmlns:a16="http://schemas.microsoft.com/office/drawing/2014/main" id="{11D44D83-732A-4CE9-9965-7F2E2E1F5E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416" y="2904821"/>
            <a:ext cx="664924" cy="221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Bild 2" descr="Hörby kommun logotyp">
            <a:extLst>
              <a:ext uri="{FF2B5EF4-FFF2-40B4-BE49-F238E27FC236}">
                <a16:creationId xmlns:a16="http://schemas.microsoft.com/office/drawing/2014/main" id="{AED5F85C-BC25-4E10-89FD-5092945351C1}"/>
              </a:ext>
            </a:extLst>
          </p:cNvPr>
          <p:cNvPicPr/>
          <p:nvPr/>
        </p:nvPicPr>
        <p:blipFill>
          <a:blip r:embed="rId30"/>
          <a:srcRect/>
          <a:stretch>
            <a:fillRect/>
          </a:stretch>
        </p:blipFill>
        <p:spPr bwMode="auto">
          <a:xfrm>
            <a:off x="5577051" y="4178801"/>
            <a:ext cx="708737" cy="2627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Distex">
            <a:extLst>
              <a:ext uri="{FF2B5EF4-FFF2-40B4-BE49-F238E27FC236}">
                <a16:creationId xmlns:a16="http://schemas.microsoft.com/office/drawing/2014/main" id="{2A8516DB-23B3-4C43-91C8-DB50858E74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0901" y="1725931"/>
            <a:ext cx="728296" cy="234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Stall Exet">
            <a:extLst>
              <a:ext uri="{FF2B5EF4-FFF2-40B4-BE49-F238E27FC236}">
                <a16:creationId xmlns:a16="http://schemas.microsoft.com/office/drawing/2014/main" id="{007A76D5-AC51-4740-8837-44763FBEF6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7336" y="3025612"/>
            <a:ext cx="403347" cy="438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www.hultenforsaljning.se/uploads/Startsida/om.jpg">
            <a:extLst>
              <a:ext uri="{FF2B5EF4-FFF2-40B4-BE49-F238E27FC236}">
                <a16:creationId xmlns:a16="http://schemas.microsoft.com/office/drawing/2014/main" id="{F213AD0B-1C7F-4F1C-A63D-B695268175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0427" y="2182321"/>
            <a:ext cx="791170" cy="791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086716"/>
      </p:ext>
    </p:extLst>
  </p:cSld>
  <p:clrMapOvr>
    <a:masterClrMapping/>
  </p:clrMapOvr>
</p:sld>
</file>

<file path=ppt/theme/theme1.xml><?xml version="1.0" encoding="utf-8"?>
<a:theme xmlns:a="http://schemas.openxmlformats.org/drawingml/2006/main" name="Liggan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Liggande</Template>
  <TotalTime>1690</TotalTime>
  <Words>6</Words>
  <Application>Microsoft Office PowerPoint</Application>
  <PresentationFormat>Bildspel på skärmen (4:3)</PresentationFormat>
  <Paragraphs>4</Paragraphs>
  <Slides>1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Liggande</vt:lpstr>
      <vt:lpstr>PowerPoint-presentation</vt:lpstr>
    </vt:vector>
  </TitlesOfParts>
  <Company>unikom.se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Annelie Folkesson</dc:creator>
  <cp:lastModifiedBy>Looge Magnusson, Niels</cp:lastModifiedBy>
  <cp:revision>62</cp:revision>
  <cp:lastPrinted>2018-12-10T13:05:08Z</cp:lastPrinted>
  <dcterms:created xsi:type="dcterms:W3CDTF">2018-12-06T12:42:00Z</dcterms:created>
  <dcterms:modified xsi:type="dcterms:W3CDTF">2021-04-20T08:53:00Z</dcterms:modified>
</cp:coreProperties>
</file>