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9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6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21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00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0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8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9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62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9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1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BCA2-2556-4F72-B521-DD2A6467FBC6}" type="datetimeFigureOut">
              <a:rPr lang="sv-SE" smtClean="0"/>
              <a:t>2018-10-01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20A3-974E-4A41-B76B-BD9170C6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46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70" y="35206"/>
            <a:ext cx="4238566" cy="6870443"/>
          </a:xfrm>
          <a:prstGeom prst="rect">
            <a:avLst/>
          </a:prstGeom>
          <a:effectLst/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" y="17688"/>
            <a:ext cx="4238566" cy="6870443"/>
          </a:xfrm>
          <a:prstGeom prst="rect">
            <a:avLst/>
          </a:prstGeom>
          <a:effectLst/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17688"/>
            <a:ext cx="4219977" cy="6840312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25667"/>
            <a:ext cx="9144000" cy="1767195"/>
          </a:xfrm>
        </p:spPr>
        <p:txBody>
          <a:bodyPr>
            <a:normAutofit/>
          </a:bodyPr>
          <a:lstStyle/>
          <a:p>
            <a:r>
              <a:rPr lang="sv-SE" sz="4900" b="1" dirty="0" smtClean="0">
                <a:solidFill>
                  <a:schemeClr val="accent1">
                    <a:lumMod val="50000"/>
                  </a:schemeClr>
                </a:solidFill>
              </a:rPr>
              <a:t>Kreativa källaren på Lundegården</a:t>
            </a:r>
            <a:r>
              <a:rPr lang="sv-SE" sz="49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0925" y="3219705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sv-SE" b="1" dirty="0" smtClean="0"/>
          </a:p>
          <a:p>
            <a:r>
              <a:rPr lang="sv-SE" sz="9600" b="1" dirty="0" smtClean="0">
                <a:solidFill>
                  <a:schemeClr val="accent6">
                    <a:lumMod val="75000"/>
                  </a:schemeClr>
                </a:solidFill>
              </a:rPr>
              <a:t>Vill du </a:t>
            </a:r>
            <a:r>
              <a:rPr lang="sv-SE" sz="9600" b="1" dirty="0">
                <a:solidFill>
                  <a:schemeClr val="accent6">
                    <a:lumMod val="75000"/>
                  </a:schemeClr>
                </a:solidFill>
              </a:rPr>
              <a:t>lära dig väva, sy, sticka, virka, </a:t>
            </a:r>
            <a:r>
              <a:rPr lang="sv-SE" sz="9600" b="1" dirty="0" smtClean="0">
                <a:solidFill>
                  <a:schemeClr val="accent6">
                    <a:lumMod val="75000"/>
                  </a:schemeClr>
                </a:solidFill>
              </a:rPr>
              <a:t>brodera?</a:t>
            </a:r>
          </a:p>
          <a:p>
            <a:r>
              <a:rPr lang="sv-SE" sz="6400" b="1" dirty="0" smtClean="0"/>
              <a:t>Du kan även handarbeta </a:t>
            </a:r>
            <a:r>
              <a:rPr lang="sv-SE" sz="6400" b="1" dirty="0"/>
              <a:t>med det du redan har på gång.</a:t>
            </a:r>
            <a:endParaRPr lang="sv-SE" sz="6400" dirty="0"/>
          </a:p>
          <a:p>
            <a:r>
              <a:rPr lang="sv-SE" sz="6400" b="1" dirty="0" smtClean="0"/>
              <a:t>Vill </a:t>
            </a:r>
            <a:r>
              <a:rPr lang="sv-SE" sz="6400" b="1" dirty="0"/>
              <a:t>du sy dina egna kläder, ändra plagg som inte </a:t>
            </a:r>
            <a:r>
              <a:rPr lang="sv-SE" sz="6400" b="1" dirty="0" smtClean="0"/>
              <a:t>passar?</a:t>
            </a:r>
          </a:p>
          <a:p>
            <a:r>
              <a:rPr lang="sv-SE" sz="6400" b="1" dirty="0" smtClean="0"/>
              <a:t> </a:t>
            </a:r>
            <a:r>
              <a:rPr lang="sv-SE" sz="6400" b="1" dirty="0"/>
              <a:t>Här kan du göra vad som faller dig in. </a:t>
            </a:r>
            <a:endParaRPr lang="sv-SE" sz="6400" b="1" dirty="0" smtClean="0"/>
          </a:p>
          <a:p>
            <a:r>
              <a:rPr lang="sv-SE" sz="6400" b="1" dirty="0" smtClean="0"/>
              <a:t>Material tar du med dig själv!</a:t>
            </a:r>
          </a:p>
          <a:p>
            <a:r>
              <a:rPr lang="sv-SE" sz="6400" b="1" dirty="0" smtClean="0"/>
              <a:t>Varje torsdag </a:t>
            </a:r>
            <a:r>
              <a:rPr lang="sv-SE" sz="6400" b="1" dirty="0" smtClean="0"/>
              <a:t>kl</a:t>
            </a:r>
            <a:r>
              <a:rPr lang="sv-SE" sz="6400" b="1" dirty="0" smtClean="0"/>
              <a:t>. </a:t>
            </a:r>
            <a:r>
              <a:rPr lang="sv-SE" sz="6400" b="1" dirty="0" smtClean="0"/>
              <a:t>9 - 12</a:t>
            </a:r>
            <a:endParaRPr lang="sv-SE" sz="6400" b="1" dirty="0" smtClean="0"/>
          </a:p>
          <a:p>
            <a:r>
              <a:rPr lang="sv-SE" sz="5600" dirty="0" smtClean="0"/>
              <a:t>Vill du veta mer kan du kontakta Nina Karlsson 0415-37 85 59 </a:t>
            </a:r>
          </a:p>
          <a:p>
            <a:r>
              <a:rPr lang="sv-SE" sz="5600" dirty="0" smtClean="0"/>
              <a:t>eller Kerstin </a:t>
            </a:r>
            <a:r>
              <a:rPr lang="sv-SE" sz="5600" dirty="0" err="1" smtClean="0"/>
              <a:t>Ingelmark</a:t>
            </a:r>
            <a:r>
              <a:rPr lang="sv-SE" sz="5600" dirty="0" smtClean="0"/>
              <a:t> </a:t>
            </a:r>
            <a:r>
              <a:rPr lang="sv-SE" sz="5600" dirty="0" smtClean="0"/>
              <a:t>0707-268167</a:t>
            </a:r>
          </a:p>
          <a:p>
            <a:r>
              <a:rPr lang="sv-SE" sz="5600" smtClean="0"/>
              <a:t>Adress: Kvarngatan </a:t>
            </a:r>
            <a:r>
              <a:rPr lang="sv-SE" sz="5600" dirty="0" smtClean="0"/>
              <a:t>24, ingång via </a:t>
            </a:r>
            <a:r>
              <a:rPr lang="sv-SE" sz="5600" dirty="0" err="1" smtClean="0"/>
              <a:t>Lågedammsgatan</a:t>
            </a:r>
            <a:endParaRPr lang="sv-SE" sz="5600" dirty="0" smtClean="0"/>
          </a:p>
          <a:p>
            <a:endParaRPr lang="sv-SE" sz="3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925" y="403885"/>
            <a:ext cx="1300604" cy="697703"/>
          </a:xfrm>
          <a:prstGeom prst="rect">
            <a:avLst/>
          </a:prstGeom>
        </p:spPr>
      </p:pic>
      <p:pic>
        <p:nvPicPr>
          <p:cNvPr id="6" name="Bildobjekt 5" descr="C:\Users\nina500\AppData\Local\Microsoft\Windows\INetCache\Content.Word\ABF_100_uram (2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0" y="184943"/>
            <a:ext cx="1432916" cy="229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272">
            <a:off x="8891340" y="1622943"/>
            <a:ext cx="2381343" cy="162958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530">
            <a:off x="1566743" y="1954963"/>
            <a:ext cx="1422805" cy="217385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54" y="1101588"/>
            <a:ext cx="2971786" cy="208107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731">
            <a:off x="850005" y="4694975"/>
            <a:ext cx="2421228" cy="168574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144">
            <a:off x="8786132" y="4000165"/>
            <a:ext cx="1839233" cy="2629369"/>
          </a:xfrm>
          <a:prstGeom prst="rect">
            <a:avLst/>
          </a:prstGeom>
          <a:scene3d>
            <a:camera prst="orthographicFront"/>
            <a:lightRig rig="threePt" dir="t"/>
          </a:scene3d>
          <a:sp3d extrusionH="63500" contourW="12700">
            <a:bevelT/>
            <a:bevelB/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9574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93</Words>
  <Application>Microsoft Office PowerPoint</Application>
  <PresentationFormat>Bredbild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Kreativa källaren på Lundegården! </vt:lpstr>
    </vt:vector>
  </TitlesOfParts>
  <Company>Unikom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Kreativa källaren på Lundegården!</dc:title>
  <dc:creator>Karlsson, Nina</dc:creator>
  <cp:lastModifiedBy>Sahlström, Cecilia</cp:lastModifiedBy>
  <cp:revision>11</cp:revision>
  <dcterms:created xsi:type="dcterms:W3CDTF">2018-09-20T07:43:28Z</dcterms:created>
  <dcterms:modified xsi:type="dcterms:W3CDTF">2018-10-01T07:40:13Z</dcterms:modified>
</cp:coreProperties>
</file>